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4BC465-8550-4829-A623-6C1C7CE9569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BAE087B-F275-475B-AD71-A19A2028D3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BC465-8550-4829-A623-6C1C7CE9569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AE087B-F275-475B-AD71-A19A2028D3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BC465-8550-4829-A623-6C1C7CE9569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AE087B-F275-475B-AD71-A19A2028D3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BC465-8550-4829-A623-6C1C7CE9569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AE087B-F275-475B-AD71-A19A2028D3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BC465-8550-4829-A623-6C1C7CE9569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AE087B-F275-475B-AD71-A19A2028D3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BC465-8550-4829-A623-6C1C7CE9569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AE087B-F275-475B-AD71-A19A2028D3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BC465-8550-4829-A623-6C1C7CE9569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AE087B-F275-475B-AD71-A19A2028D3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BC465-8550-4829-A623-6C1C7CE9569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AE087B-F275-475B-AD71-A19A2028D3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BC465-8550-4829-A623-6C1C7CE9569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AE087B-F275-475B-AD71-A19A2028D3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4BC465-8550-4829-A623-6C1C7CE9569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AE087B-F275-475B-AD71-A19A2028D3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4BC465-8550-4829-A623-6C1C7CE9569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BAE087B-F275-475B-AD71-A19A2028D3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4BC465-8550-4829-A623-6C1C7CE9569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BAE087B-F275-475B-AD71-A19A2028D3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 578</a:t>
            </a:r>
            <a:br>
              <a:rPr lang="en-US" dirty="0" smtClean="0"/>
            </a:br>
            <a:r>
              <a:rPr lang="en-US" dirty="0" smtClean="0"/>
              <a:t>Chapter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The Principal as Implementer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Collaboratively </a:t>
            </a:r>
            <a:r>
              <a:rPr lang="en-US" dirty="0" smtClean="0"/>
              <a:t>focus </a:t>
            </a:r>
            <a:r>
              <a:rPr lang="en-US" dirty="0" smtClean="0"/>
              <a:t>the action to get results.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The link between establishing a culture of collaboration and accountability is based on relationships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The relationships are developed over time and founded on trust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take action?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Collaborative Environment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Shared Leadership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Time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Incentives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Resources for Support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Supportive Conditions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Pick your top three supportive conditions, rank them in order of importance and then construct support for your rankings based on your reading of the text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Collaborative Environment</a:t>
            </a:r>
          </a:p>
          <a:p>
            <a:pPr>
              <a:buNone/>
            </a:pPr>
            <a:r>
              <a:rPr lang="en-US" dirty="0" smtClean="0"/>
              <a:t>Shared Leadership</a:t>
            </a:r>
          </a:p>
          <a:p>
            <a:pPr>
              <a:buNone/>
            </a:pPr>
            <a:r>
              <a:rPr lang="en-US" dirty="0" smtClean="0"/>
              <a:t>Time</a:t>
            </a:r>
          </a:p>
          <a:p>
            <a:pPr>
              <a:buNone/>
            </a:pPr>
            <a:r>
              <a:rPr lang="en-US" dirty="0"/>
              <a:t>I</a:t>
            </a:r>
            <a:r>
              <a:rPr lang="en-US" dirty="0" smtClean="0"/>
              <a:t>ncentives</a:t>
            </a:r>
          </a:p>
          <a:p>
            <a:pPr>
              <a:buNone/>
            </a:pPr>
            <a:r>
              <a:rPr lang="en-US" dirty="0" smtClean="0"/>
              <a:t>Resources for Support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your group…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You are a new Principal in Mayflower School District.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You are given the opportunity to develop your own staff development for the building in which you lead.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How would you decide on your focus for professional development?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5</a:t>
            </a:r>
            <a:br>
              <a:rPr lang="en-US" dirty="0" smtClean="0"/>
            </a:br>
            <a:r>
              <a:rPr lang="en-US" dirty="0" smtClean="0"/>
              <a:t>The Principal as Reflective Leader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As a reflective leader compare and contrast these two elements and how they fit into your plan for staff development?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 Achievement Outcomes &amp; Learning Needs of the Teachers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How would you evaluate progress and success of your professional development plan during the year and at the end of the year?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How do you plan on continuing to grow and develop as a professional and as a leader?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List 5 ways in which you can continue to accomplish this important task.  More importantly how would you evaluate your progress?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you?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</TotalTime>
  <Words>236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ED 578 Chapter 4</vt:lpstr>
      <vt:lpstr>How do we take action?</vt:lpstr>
      <vt:lpstr>Supportive Conditions</vt:lpstr>
      <vt:lpstr>In your group…</vt:lpstr>
      <vt:lpstr>Chapter 5 The Principal as Reflective Leader</vt:lpstr>
      <vt:lpstr>Student Achievement Outcomes &amp; Learning Needs of the Teachers </vt:lpstr>
      <vt:lpstr>Evidence</vt:lpstr>
      <vt:lpstr>What about you?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 578 Chapter 4</dc:title>
  <dc:creator>rschultz</dc:creator>
  <cp:lastModifiedBy>rschultz</cp:lastModifiedBy>
  <cp:revision>5</cp:revision>
  <dcterms:created xsi:type="dcterms:W3CDTF">2010-11-15T22:56:10Z</dcterms:created>
  <dcterms:modified xsi:type="dcterms:W3CDTF">2010-11-17T19:52:39Z</dcterms:modified>
</cp:coreProperties>
</file>